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93" r:id="rId2"/>
    <p:sldId id="377" r:id="rId3"/>
    <p:sldId id="294" r:id="rId4"/>
    <p:sldId id="295" r:id="rId5"/>
    <p:sldId id="296" r:id="rId6"/>
    <p:sldId id="297" r:id="rId7"/>
    <p:sldId id="365" r:id="rId8"/>
    <p:sldId id="366" r:id="rId9"/>
    <p:sldId id="356" r:id="rId10"/>
    <p:sldId id="367" r:id="rId11"/>
    <p:sldId id="368" r:id="rId12"/>
    <p:sldId id="369" r:id="rId13"/>
    <p:sldId id="370" r:id="rId14"/>
    <p:sldId id="371" r:id="rId15"/>
    <p:sldId id="372" r:id="rId16"/>
    <p:sldId id="373" r:id="rId17"/>
    <p:sldId id="374" r:id="rId18"/>
    <p:sldId id="324" r:id="rId19"/>
    <p:sldId id="376" r:id="rId20"/>
    <p:sldId id="32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82" y="96"/>
      </p:cViewPr>
      <p:guideLst>
        <p:guide orient="horz" pos="213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C36D1-0E30-480F-A35A-7A824824820F}" type="datetimeFigureOut">
              <a:rPr lang="en-US" smtClean="0"/>
              <a:t>1/11/2018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11562-64A4-4304-808A-9AE3067A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66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443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6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05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5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104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247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889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7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28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85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035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33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708" y="0"/>
            <a:ext cx="462229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75697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Natural and Revealed </a:t>
            </a: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Knowledge of God</a:t>
            </a: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Catechism Questions 1-5</a:t>
            </a: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January 14, 2018</a:t>
            </a:r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80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3048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Paul Introduces The Unknown God</a:t>
            </a: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Acts</a:t>
            </a: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17:16-24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5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7" y="0"/>
            <a:ext cx="12198357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573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</a:rPr>
              <a:t>John 14:6; 20:31</a:t>
            </a:r>
            <a:endParaRPr lang="en-US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61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What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is the Bible’s central message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?</a:t>
            </a:r>
          </a:p>
          <a:p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Telling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us about our Savior 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Jesus.</a:t>
            </a:r>
          </a:p>
        </p:txBody>
      </p:sp>
    </p:spTree>
    <p:extLst>
      <p:ext uri="{BB962C8B-B14F-4D97-AF65-F5344CB8AC3E}">
        <p14:creationId xmlns:p14="http://schemas.microsoft.com/office/powerpoint/2010/main" val="396480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3048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Paul Introduces The Unknown God</a:t>
            </a: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Acts</a:t>
            </a: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17:16-24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2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7" y="0"/>
            <a:ext cx="12198357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573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</a:rPr>
              <a:t>1 Corinthians 2:7-10a</a:t>
            </a:r>
            <a:endParaRPr lang="en-US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5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Why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do people need to know about </a:t>
            </a: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the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Bible’s central message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?</a:t>
            </a:r>
          </a:p>
          <a:p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It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is only in Bible we find out about our salvation from sin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. (Revealed Knowledge)</a:t>
            </a:r>
          </a:p>
        </p:txBody>
      </p:sp>
    </p:spTree>
    <p:extLst>
      <p:ext uri="{BB962C8B-B14F-4D97-AF65-F5344CB8AC3E}">
        <p14:creationId xmlns:p14="http://schemas.microsoft.com/office/powerpoint/2010/main" val="370876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3048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Paul Introduces The Unknown God</a:t>
            </a: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Acts</a:t>
            </a: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17:16-24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6096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Only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 fool can be an atheist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People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worship idols in other countries because their consciences bother them.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472" y="0"/>
            <a:ext cx="6096528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529728"/>
            <a:ext cx="58226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It </a:t>
            </a:r>
            <a:r>
              <a:rPr lang="en-US" sz="4000" dirty="0">
                <a:solidFill>
                  <a:prstClr val="black"/>
                </a:solidFill>
              </a:rPr>
              <a:t>tells me that there is a God who will judge me guilty for my sins. It is the Bible’s revealed knowledge that I find my salvation in Jesus.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2633" y="0"/>
            <a:ext cx="636936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58226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What does my natural knowledge tell me about God?</a:t>
            </a:r>
          </a:p>
        </p:txBody>
      </p:sp>
    </p:spTree>
    <p:extLst>
      <p:ext uri="{BB962C8B-B14F-4D97-AF65-F5344CB8AC3E}">
        <p14:creationId xmlns:p14="http://schemas.microsoft.com/office/powerpoint/2010/main" val="176774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708" y="0"/>
            <a:ext cx="462229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75697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Natural and Revealed </a:t>
            </a: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Knowledge of God</a:t>
            </a: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Catechism Questions 1-5</a:t>
            </a: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January 14, 2018</a:t>
            </a:r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67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2633" y="0"/>
            <a:ext cx="636936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58226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What does my natural knowledge tell me about God?</a:t>
            </a:r>
          </a:p>
        </p:txBody>
      </p:sp>
    </p:spTree>
    <p:extLst>
      <p:ext uri="{BB962C8B-B14F-4D97-AF65-F5344CB8AC3E}">
        <p14:creationId xmlns:p14="http://schemas.microsoft.com/office/powerpoint/2010/main" val="304494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64725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3048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Paul Introduces The Unknown God</a:t>
            </a: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Acts</a:t>
            </a: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17:16-24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9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What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did the Athenians already know about 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God?</a:t>
            </a:r>
          </a:p>
          <a:p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	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He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exists and is worthy of 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worship.</a:t>
            </a:r>
          </a:p>
          <a:p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What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did the Athenians not know about 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God?</a:t>
            </a:r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	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Doesn’t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live in temples or much else about him.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72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7" y="0"/>
            <a:ext cx="12198357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573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</a:rPr>
              <a:t>Psalm 19:1-4</a:t>
            </a:r>
            <a:endParaRPr lang="en-US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7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</a:t>
            </a:r>
            <a:r>
              <a:rPr lang="en-US" sz="4000" dirty="0"/>
              <a:t>tells us that there is a God?</a:t>
            </a: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Nature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tells us that there is a God.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03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3048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Paul Introduces The Unknown God</a:t>
            </a: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Acts</a:t>
            </a: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17:16-24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8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7" y="0"/>
            <a:ext cx="12198357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573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</a:rPr>
              <a:t>Romans 2:14-16</a:t>
            </a:r>
            <a:endParaRPr lang="en-US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95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How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do all people naturally know there is a God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?</a:t>
            </a:r>
          </a:p>
          <a:p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By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looking at nature and the existence of their conscience. (Natural Knowledge)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27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3087</TotalTime>
  <Words>240</Words>
  <Application>Microsoft Office PowerPoint</Application>
  <PresentationFormat>Widescreen</PresentationFormat>
  <Paragraphs>60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Tahoma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Grace Evangelical Lutheran Church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Patoka</dc:creator>
  <cp:lastModifiedBy>Timothy Patoka</cp:lastModifiedBy>
  <cp:revision>116</cp:revision>
  <dcterms:created xsi:type="dcterms:W3CDTF">2017-01-05T14:49:57Z</dcterms:created>
  <dcterms:modified xsi:type="dcterms:W3CDTF">2018-01-11T18:23:22Z</dcterms:modified>
</cp:coreProperties>
</file>